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F90ED-9291-4755-9B93-C999698658EC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DD983-A199-4241-9764-B3DFD8DC42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DD983-A199-4241-9764-B3DFD8DC42A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97D99C-2F69-4BE0-987E-689FB8330406}" type="datetimeFigureOut">
              <a:rPr lang="ru-RU" smtClean="0"/>
              <a:t>20.05.2010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91A306-7786-4D6A-894C-587AFDFC839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«Программы защиты от вирусов»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учащейся 5 </a:t>
            </a:r>
            <a:r>
              <a:rPr lang="ru-RU" dirty="0" err="1" smtClean="0"/>
              <a:t>опс</a:t>
            </a:r>
            <a:r>
              <a:rPr lang="ru-RU" dirty="0" smtClean="0"/>
              <a:t> группы</a:t>
            </a:r>
          </a:p>
          <a:p>
            <a:r>
              <a:rPr lang="ru-RU" dirty="0" err="1" smtClean="0"/>
              <a:t>Борук</a:t>
            </a:r>
            <a:r>
              <a:rPr lang="ru-RU" dirty="0" smtClean="0"/>
              <a:t> Анна Александровна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143404"/>
          </a:xfrm>
        </p:spPr>
        <p:txBody>
          <a:bodyPr/>
          <a:lstStyle/>
          <a:p>
            <a:r>
              <a:rPr lang="ru-RU" b="1" i="1" dirty="0" smtClean="0"/>
              <a:t>Какие же действия выполняет вирус? Он ищет новый объект для заражения - подходящий по типу файл, который еще не заражен. Заражая файл, вирус внедряется в его код, чтобы получить управление при запуске этого файла. Кроме своей основной функции - размножения, вирус вполне может сделать что-нибудь замысловатое (сказать, спросить, сыграть) - это уже зависит  от фантазии автора вируса. </a:t>
            </a:r>
            <a:endParaRPr lang="ru-RU" dirty="0"/>
          </a:p>
        </p:txBody>
      </p:sp>
      <p:pic>
        <p:nvPicPr>
          <p:cNvPr id="4099" name="Picture 3" descr="C:\Documents and Settings\Аня\Рабочий стол\картинки вирусы\drweb-cure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714884"/>
            <a:ext cx="2714644" cy="18954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i="1" u="sng" dirty="0" smtClean="0"/>
              <a:t>Полиморфные вирусы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 Полиморфные </a:t>
            </a:r>
            <a:r>
              <a:rPr lang="ru-RU" b="1" i="1" dirty="0" smtClean="0"/>
              <a:t>вирусы - </a:t>
            </a:r>
            <a:r>
              <a:rPr lang="ru-RU" b="1" i="1" dirty="0" err="1" smtClean="0"/>
              <a:t>вирусы</a:t>
            </a:r>
            <a:r>
              <a:rPr lang="ru-RU" b="1" i="1" dirty="0" smtClean="0"/>
              <a:t>, модифицирующие свой код в зараженных программах таким образом, что два экземпляра одного и того же вируса могут не совпадать ни в одном бите.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 Полиморфные </a:t>
            </a:r>
            <a:r>
              <a:rPr lang="ru-RU" b="1" i="1" dirty="0" smtClean="0"/>
              <a:t>вирусы - это вирусы с самомодифицирующимися расшифровщиками. Цель такого шифрования: имея зараженный и оригинальный файлы, вы все равно не сможете проанализировать его код с помощью обычного дизассемблирования.</a:t>
            </a:r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u="sng" dirty="0" err="1" smtClean="0"/>
              <a:t>Стелс-вирусы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500330"/>
          </a:xfrm>
        </p:spPr>
        <p:txBody>
          <a:bodyPr/>
          <a:lstStyle/>
          <a:p>
            <a:r>
              <a:rPr lang="ru-RU" b="1" i="1" dirty="0" smtClean="0"/>
              <a:t>В ходе проверки компьютера антивирусные программы считывают данные - файлы и системные области с жестких дисков и дискет, пользуясь средствами операционной системы и базовой системы ввода/вывода BIOS. </a:t>
            </a:r>
            <a:endParaRPr lang="ru-RU" dirty="0"/>
          </a:p>
        </p:txBody>
      </p:sp>
      <p:pic>
        <p:nvPicPr>
          <p:cNvPr id="5122" name="Picture 2" descr="C:\Documents and Settings\Аня\Рабочий стол\картинки вирусы\nod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714752"/>
            <a:ext cx="3071834" cy="22098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ru-RU" b="1" i="1" u="sng" dirty="0" smtClean="0"/>
              <a:t>Троянские кони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 smtClean="0"/>
              <a:t>  Троянский </a:t>
            </a:r>
            <a:r>
              <a:rPr lang="ru-RU" b="1" i="1" dirty="0" smtClean="0"/>
              <a:t>конь – это программа, содержащая в себе некоторую  разрушающую функцию, которая активизируется при наступлении </a:t>
            </a:r>
            <a:r>
              <a:rPr lang="ru-RU" b="1" i="1" dirty="0" err="1" smtClean="0"/>
              <a:t>некото</a:t>
            </a:r>
            <a:r>
              <a:rPr lang="ru-RU" b="1" i="1" dirty="0" smtClean="0"/>
              <a:t>.«</a:t>
            </a:r>
            <a:r>
              <a:rPr lang="ru-RU" b="1" i="1" dirty="0" smtClean="0"/>
              <a:t>Троянские кони» представляют собой программы, реализующие помимо  функций, описанных в документации, и некоторые другие функции, связанные с  нарушением безопасности и деструктивными </a:t>
            </a:r>
            <a:r>
              <a:rPr lang="ru-RU" b="1" i="1" dirty="0" smtClean="0"/>
              <a:t>действиями.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257176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4000" b="1" i="1" dirty="0" smtClean="0"/>
              <a:t>Пути проникновения вирусов в компьютер  и механизм распределения вирусных программ</a:t>
            </a: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C:\Documents and Settings\Аня\Рабочий стол\картинки с антивир\1251921278_1232984472_98c7d17ec8f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000372"/>
            <a:ext cx="4786346" cy="3105153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b="1" i="1" dirty="0" smtClean="0"/>
              <a:t>Вирус, как правило, внедряется в рабочую программу таким образом, чтобы при ее запуске управление сначала передалось ему и только после выполнения всех его команд снова вернулось к рабочей программе. Наиболее часто вирусом заражаются загрузочный сектор диска и исполняемые файлы, имеющие расширения </a:t>
            </a:r>
            <a:r>
              <a:rPr lang="en-US" b="1" i="1" dirty="0" smtClean="0"/>
              <a:t>EXE</a:t>
            </a:r>
            <a:r>
              <a:rPr lang="ru-RU" b="1" i="1" dirty="0" smtClean="0"/>
              <a:t>, </a:t>
            </a:r>
            <a:r>
              <a:rPr lang="en-US" b="1" i="1" dirty="0" smtClean="0"/>
              <a:t>COM</a:t>
            </a:r>
            <a:r>
              <a:rPr lang="ru-RU" b="1" i="1" dirty="0" smtClean="0"/>
              <a:t>, </a:t>
            </a:r>
            <a:r>
              <a:rPr lang="en-US" b="1" i="1" dirty="0" smtClean="0"/>
              <a:t>SYS</a:t>
            </a:r>
            <a:r>
              <a:rPr lang="ru-RU" b="1" i="1" dirty="0" smtClean="0"/>
              <a:t>, </a:t>
            </a:r>
            <a:r>
              <a:rPr lang="en-US" b="1" i="1" dirty="0" smtClean="0"/>
              <a:t>BAT</a:t>
            </a:r>
            <a:r>
              <a:rPr lang="ru-RU" b="1" i="1" dirty="0" smtClean="0"/>
              <a:t>. Крайне редко заражаются текстовые файлы. </a:t>
            </a:r>
            <a:endParaRPr lang="ru-RU" dirty="0" smtClean="0"/>
          </a:p>
          <a:p>
            <a:pPr>
              <a:buNone/>
            </a:pP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i="1" dirty="0" smtClean="0"/>
              <a:t>Признаки появления вирусов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При заражении компьютера вирусом важно его обнаружить. Для этого следует знать об основных признаках проявления вирусов. К ним можно отнести следующие</a:t>
            </a:r>
            <a:r>
              <a:rPr lang="en-US" b="1" i="1" dirty="0" smtClean="0"/>
              <a:t>:</a:t>
            </a:r>
            <a:endParaRPr lang="ru-RU" dirty="0" smtClean="0"/>
          </a:p>
          <a:p>
            <a:pPr lvl="0"/>
            <a:r>
              <a:rPr lang="ru-RU" b="1" i="1" dirty="0" smtClean="0"/>
              <a:t>прекращение работы или неправильная работа ранее успешно функционировавших программ</a:t>
            </a:r>
            <a:endParaRPr lang="ru-RU" dirty="0" smtClean="0"/>
          </a:p>
          <a:p>
            <a:pPr lvl="0"/>
            <a:r>
              <a:rPr lang="ru-RU" b="1" i="1" dirty="0" smtClean="0"/>
              <a:t>медленная работа компьютера</a:t>
            </a:r>
            <a:endParaRPr lang="ru-RU" dirty="0" smtClean="0"/>
          </a:p>
          <a:p>
            <a:pPr lvl="0"/>
            <a:r>
              <a:rPr lang="ru-RU" b="1" i="1" dirty="0" smtClean="0"/>
              <a:t>невозможность загрузки операционной системы</a:t>
            </a:r>
            <a:endParaRPr lang="ru-RU" dirty="0" smtClean="0"/>
          </a:p>
          <a:p>
            <a:pPr lvl="0"/>
            <a:r>
              <a:rPr lang="ru-RU" b="1" i="1" dirty="0" smtClean="0"/>
              <a:t>исчезновение файлов и каталогов или искажение их содержимого</a:t>
            </a:r>
            <a:endParaRPr lang="ru-RU" dirty="0" smtClean="0"/>
          </a:p>
          <a:p>
            <a:pPr lvl="0"/>
            <a:r>
              <a:rPr lang="ru-RU" b="1" i="1" dirty="0" smtClean="0"/>
              <a:t>изменение даты и времени модификации файлов</a:t>
            </a:r>
            <a:endParaRPr lang="ru-RU" dirty="0" smtClean="0"/>
          </a:p>
          <a:p>
            <a:pPr lvl="0"/>
            <a:r>
              <a:rPr lang="ru-RU" b="1" i="1" dirty="0" smtClean="0"/>
              <a:t>изменение размеров файлов</a:t>
            </a:r>
            <a:endParaRPr lang="ru-RU" dirty="0" smtClean="0"/>
          </a:p>
          <a:p>
            <a:pPr lvl="0"/>
            <a:r>
              <a:rPr lang="ru-RU" b="1" i="1" dirty="0" smtClean="0"/>
              <a:t>неожиданное значительное увеличение количества файлов на диске</a:t>
            </a:r>
            <a:endParaRPr lang="ru-RU" dirty="0" smtClean="0"/>
          </a:p>
          <a:p>
            <a:pPr lvl="0"/>
            <a:r>
              <a:rPr lang="ru-RU" b="1" i="1" dirty="0" smtClean="0"/>
              <a:t>существенное уменьшение размера свободной оперативной памяти</a:t>
            </a:r>
            <a:endParaRPr lang="ru-RU" dirty="0" smtClean="0"/>
          </a:p>
          <a:p>
            <a:pPr lvl="0"/>
            <a:r>
              <a:rPr lang="ru-RU" b="1" i="1" dirty="0" smtClean="0"/>
              <a:t>вывод на экран непредусмотренных сообщений или изображений</a:t>
            </a:r>
            <a:endParaRPr lang="ru-RU" dirty="0" smtClean="0"/>
          </a:p>
          <a:p>
            <a:pPr lvl="0"/>
            <a:r>
              <a:rPr lang="ru-RU" b="1" i="1" dirty="0" smtClean="0"/>
              <a:t>подача непредусмотренных звуковых сигналов</a:t>
            </a:r>
            <a:endParaRPr lang="ru-RU" dirty="0" smtClean="0"/>
          </a:p>
          <a:p>
            <a:pPr lvl="0"/>
            <a:r>
              <a:rPr lang="ru-RU" b="1" i="1" dirty="0" smtClean="0"/>
              <a:t>частые зависания и сбои в работе компьютера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i="1" dirty="0" smtClean="0"/>
              <a:t/>
            </a:r>
            <a:br>
              <a:rPr lang="ru-RU" sz="4400" b="1" i="1" dirty="0" smtClean="0"/>
            </a:br>
            <a:r>
              <a:rPr lang="ru-RU" sz="4400" dirty="0" smtClean="0"/>
              <a:t> 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2357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/>
              <a:t>Методы защиты от компьютерных вирусов</a:t>
            </a:r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endParaRPr lang="ru-RU" dirty="0"/>
          </a:p>
        </p:txBody>
      </p:sp>
      <p:pic>
        <p:nvPicPr>
          <p:cNvPr id="7170" name="Picture 2" descr="C:\Documents and Settings\Аня\Рабочий стол\картинки вирусы\avast-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143248"/>
            <a:ext cx="4286280" cy="3038483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Каким бы не был вирус, пользователю необходимо знать  основные  методы защиты от компьютерных вирусов.</a:t>
            </a:r>
            <a:endParaRPr lang="ru-RU" dirty="0" smtClean="0"/>
          </a:p>
          <a:p>
            <a:r>
              <a:rPr lang="ru-RU" b="1" i="1" dirty="0" smtClean="0"/>
              <a:t>Для защиты от вирусов можно использовать:</a:t>
            </a:r>
            <a:endParaRPr lang="ru-RU" dirty="0" smtClean="0"/>
          </a:p>
          <a:p>
            <a:pPr lvl="0"/>
            <a:r>
              <a:rPr lang="ru-RU" b="1" i="1" dirty="0" smtClean="0"/>
              <a:t>общие средства защиты информации, которые полезны также и как страховка от физической порчи дисков, неправильно работающих программ или ошибочных действий пользователя;</a:t>
            </a:r>
            <a:endParaRPr lang="ru-RU" dirty="0" smtClean="0"/>
          </a:p>
          <a:p>
            <a:pPr lvl="0"/>
            <a:r>
              <a:rPr lang="ru-RU" b="1" i="1" dirty="0" smtClean="0"/>
              <a:t>профилактические меры, позволяющие уменьшить вероятность  заражения вирусом;</a:t>
            </a:r>
            <a:endParaRPr lang="ru-RU" dirty="0" smtClean="0"/>
          </a:p>
          <a:p>
            <a:pPr lvl="0"/>
            <a:r>
              <a:rPr lang="ru-RU" b="1" i="1" dirty="0" smtClean="0"/>
              <a:t>специализированные программы для защиты от вирусов.</a:t>
            </a:r>
            <a:endParaRPr lang="ru-RU" dirty="0" smtClean="0"/>
          </a:p>
          <a:p>
            <a:r>
              <a:rPr lang="ru-RU" b="1" i="1" dirty="0" smtClean="0"/>
              <a:t>Общие средства защиты информации полезны не только для защиты от вирусов. Имеются две основные разновидности этих средств:</a:t>
            </a:r>
            <a:endParaRPr lang="ru-RU" dirty="0" smtClean="0"/>
          </a:p>
          <a:p>
            <a:pPr lvl="0"/>
            <a:r>
              <a:rPr lang="ru-RU" b="1" i="1" dirty="0" smtClean="0"/>
              <a:t>копирование информации - создание копий  файлов  и  системных  областей дисков;</a:t>
            </a:r>
            <a:endParaRPr lang="ru-RU" dirty="0" smtClean="0"/>
          </a:p>
          <a:p>
            <a:pPr lvl="0"/>
            <a:r>
              <a:rPr lang="ru-RU" b="1" i="1" dirty="0" smtClean="0"/>
              <a:t>разграничение  доступа  предотвращает несанкционированное использование информации, в частности, защиту от изменений программ и данных  вирусами, неправильно работающими программами и ошибочными действиями пользователей.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Антивирусные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8194" name="Picture 2" descr="C:\Documents and Settings\Аня\Рабочий стол\картинки вирусы\drwe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786058"/>
            <a:ext cx="5500726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9898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4400" b="1" i="1" dirty="0" smtClean="0"/>
              <a:t>Введение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3500462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Сегодня </a:t>
            </a:r>
            <a:r>
              <a:rPr lang="ru-RU" b="1" i="1" dirty="0" smtClean="0"/>
              <a:t>массовое применение персональных компьютеров, к сожалению, оказалось связанным с появлением самовоспроизводящихся программ-вирусов, препятствующих нормальной работе компьютера, разрушающих файловую структуру дисков и наносящих ущерб хранимой в компьютере информации.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u="sng" dirty="0" smtClean="0"/>
              <a:t>AIDSTEST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3571900"/>
          </a:xfrm>
        </p:spPr>
        <p:txBody>
          <a:bodyPr/>
          <a:lstStyle/>
          <a:p>
            <a:r>
              <a:rPr lang="ru-RU" b="1" i="1" dirty="0" err="1" smtClean="0"/>
              <a:t>Aidstest</a:t>
            </a:r>
            <a:r>
              <a:rPr lang="ru-RU" b="1" i="1" dirty="0" smtClean="0"/>
              <a:t> для  своего  нормального  функционирования  требует, чтобы в памяти не было резидентных антивирусов,  блокирующих  запись в программные файлы, поэтому их следует выгрузить, либо, указав опцию выгрузки самой резидентной программе, либо  воспользоваться соответствующей утилитой.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r>
              <a:rPr lang="ru-RU" b="1" i="1" dirty="0" err="1" smtClean="0"/>
              <a:t>Aidstest</a:t>
            </a:r>
            <a:r>
              <a:rPr lang="ru-RU" b="1" i="1" dirty="0" smtClean="0"/>
              <a:t> тестирует свое тело на наличие известных вирусов,  а также по искажениям в своем коде судит о своем заражении неизвестным вирусом. При этом возможны случаи ложной  тревоги,  например  при сжатии антивируса упаковщиком. Программа не имеет графического интерфейса, и режимы ее  работы задаются с помощью ключей. Указав путь, можно проверить не весь диск, а отдельный подкаталог.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u="sng" dirty="0" smtClean="0"/>
              <a:t>DOCTOR WEB</a:t>
            </a:r>
            <a:endParaRPr lang="ru-RU" dirty="0"/>
          </a:p>
        </p:txBody>
      </p:sp>
      <p:pic>
        <p:nvPicPr>
          <p:cNvPr id="9218" name="Picture 2" descr="C:\Documents and Settings\Аня\Рабочий стол\картинки с антивир\1236979635_home_1year_r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840706"/>
            <a:ext cx="5000660" cy="428625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3143272"/>
          </a:xfrm>
        </p:spPr>
        <p:txBody>
          <a:bodyPr/>
          <a:lstStyle/>
          <a:p>
            <a:r>
              <a:rPr lang="ru-RU" b="1" i="1" dirty="0" smtClean="0"/>
              <a:t>Последние при размножении  модифицируют свое тело так, что не остается ни одной характерной цепочки байт,  присутствовавшей в исходной версии вируса. </a:t>
            </a:r>
            <a:r>
              <a:rPr lang="ru-RU" b="1" i="1" dirty="0" err="1" smtClean="0"/>
              <a:t>Dr.Web</a:t>
            </a:r>
            <a:r>
              <a:rPr lang="ru-RU" b="1" i="1" dirty="0" smtClean="0"/>
              <a:t> можно назвать антивирусом нового поколения по сравнению с </a:t>
            </a:r>
            <a:r>
              <a:rPr lang="ru-RU" b="1" i="1" dirty="0" err="1" smtClean="0"/>
              <a:t>Aidstest</a:t>
            </a:r>
            <a:r>
              <a:rPr lang="ru-RU" b="1" i="1" dirty="0" smtClean="0"/>
              <a:t> и его аналогами.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42" name="Picture 2" descr="C:\Documents and Settings\Аня\Рабочий стол\картинки вирусы\dr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929066"/>
            <a:ext cx="2571768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u="sng" dirty="0" err="1" smtClean="0"/>
              <a:t>Microsoft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Antivirus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2357454"/>
          </a:xfrm>
        </p:spPr>
        <p:txBody>
          <a:bodyPr/>
          <a:lstStyle/>
          <a:p>
            <a:r>
              <a:rPr lang="ru-RU" b="1" i="1" dirty="0" smtClean="0"/>
              <a:t>В состав современных версий MS-DOS (например, 7.10) входит  антивирусная программа </a:t>
            </a:r>
            <a:r>
              <a:rPr lang="ru-RU" b="1" i="1" dirty="0" err="1" smtClean="0"/>
              <a:t>Microsoft</a:t>
            </a:r>
            <a:r>
              <a:rPr lang="ru-RU" b="1" i="1" dirty="0" smtClean="0"/>
              <a:t> </a:t>
            </a:r>
            <a:r>
              <a:rPr lang="ru-RU" b="1" i="1" dirty="0" err="1" smtClean="0"/>
              <a:t>Antivirus</a:t>
            </a:r>
            <a:r>
              <a:rPr lang="ru-RU" b="1" i="1" dirty="0" smtClean="0"/>
              <a:t> (MSAV).  Этот  антивирус может работать в режимах детектора-доктора и ревизора.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1266" name="Picture 2" descr="C:\Documents and Settings\Аня\Рабочий стол\картинки с антивир\1253171927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929066"/>
            <a:ext cx="4429156" cy="2009777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u="sng" dirty="0" smtClean="0"/>
              <a:t>ADINF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3500462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Программа </a:t>
            </a:r>
            <a:r>
              <a:rPr lang="ru-RU" b="1" i="1" dirty="0" err="1" smtClean="0"/>
              <a:t>ADinf</a:t>
            </a:r>
            <a:r>
              <a:rPr lang="ru-RU" b="1" i="1" dirty="0" smtClean="0"/>
              <a:t> получила первый приз на Втором Всесоюзном конкурсе  антивирусных  программ в 1990  году,  а  также  второй  приз  на  конкурсе  </a:t>
            </a:r>
            <a:r>
              <a:rPr lang="ru-RU" b="1" i="1" dirty="0" err="1" smtClean="0"/>
              <a:t>Borland</a:t>
            </a:r>
            <a:r>
              <a:rPr lang="ru-RU" b="1" i="1" dirty="0" smtClean="0"/>
              <a:t> Contest'93. </a:t>
            </a:r>
            <a:r>
              <a:rPr lang="ru-RU" b="1" i="1" dirty="0" err="1" smtClean="0"/>
              <a:t>ADinf</a:t>
            </a:r>
            <a:r>
              <a:rPr lang="ru-RU" b="1" i="1" dirty="0" smtClean="0"/>
              <a:t> был  единственным антивирусом, который летом 1991  года  обнаружил  вирус  DIR, построенный на принципиально новом способе заражения и маскировки.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2643206"/>
          </a:xfrm>
        </p:spPr>
        <p:txBody>
          <a:bodyPr/>
          <a:lstStyle/>
          <a:p>
            <a:r>
              <a:rPr lang="ru-RU" b="1" i="1" dirty="0" smtClean="0"/>
              <a:t>В отличие от других антивирусов </a:t>
            </a:r>
            <a:r>
              <a:rPr lang="ru-RU" b="1" i="1" dirty="0" err="1" smtClean="0"/>
              <a:t>Advansed</a:t>
            </a:r>
            <a:r>
              <a:rPr lang="ru-RU" b="1" i="1" dirty="0" smtClean="0"/>
              <a:t> </a:t>
            </a:r>
            <a:r>
              <a:rPr lang="ru-RU" b="1" i="1" dirty="0" err="1" smtClean="0"/>
              <a:t>Diskinfoscope</a:t>
            </a:r>
            <a:r>
              <a:rPr lang="ru-RU" b="1" i="1" dirty="0" smtClean="0"/>
              <a:t> не требует загрузки с эталонной, защищённой от записи дискеты. При загрузке с винчестера надежность защиты не уменьшается.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2290" name="Picture 2" descr="C:\Documents and Settings\Аня\Рабочий стол\картинки с антивир\1253887461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71810"/>
            <a:ext cx="4429156" cy="3624264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 Заключение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286280"/>
          </a:xfrm>
        </p:spPr>
        <p:txBody>
          <a:bodyPr/>
          <a:lstStyle/>
          <a:p>
            <a:r>
              <a:rPr lang="ru-RU" b="1" i="1" dirty="0" smtClean="0"/>
              <a:t>Ни один тип антивирусных программ по отдельности  не дает  полной  защиты от вирусов. Лучшей стратегией защиты от вирусов является  многоуровневая, "эшелонированная" оборона. Средствам разведки в "обороне" от вирусов соответствуют  программы-детекторы, позволяющие  проверять  вновь  полученное  программное  обеспечение  на  наличие вирусов. 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2571768"/>
          </a:xfrm>
        </p:spPr>
        <p:txBody>
          <a:bodyPr/>
          <a:lstStyle/>
          <a:p>
            <a:r>
              <a:rPr lang="ru-RU" b="1" i="1" dirty="0" smtClean="0"/>
              <a:t>В "стратегическом резерве" находятся архивные копии информации. Это позволяет  восстановить информацию при её повреждении.  Это неформальное описание позволяет лучше понять методику применения антивирусных средств.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3314" name="Picture 2" descr="C:\Documents and Settings\Аня\Рабочий стол\картинки с антивир\1254562647_1254507085_h1e7llujdemr09v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500438"/>
            <a:ext cx="4643470" cy="312896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C:\Documents and Settings\Аня\Рабочий стол\картинки с антивир\1235510564_b019cb1d4272e1a79feb7a711cbf8f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1214422"/>
            <a:ext cx="3214709" cy="2428891"/>
          </a:xfrm>
          <a:prstGeom prst="rect">
            <a:avLst/>
          </a:prstGeom>
          <a:noFill/>
        </p:spPr>
      </p:pic>
      <p:pic>
        <p:nvPicPr>
          <p:cNvPr id="14339" name="Picture 3" descr="C:\Documents and Settings\Аня\Рабочий стол\картинки с антивир\1249633641_mian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214422"/>
            <a:ext cx="2786082" cy="2428892"/>
          </a:xfrm>
          <a:prstGeom prst="rect">
            <a:avLst/>
          </a:prstGeom>
          <a:noFill/>
        </p:spPr>
      </p:pic>
      <p:pic>
        <p:nvPicPr>
          <p:cNvPr id="14340" name="Picture 4" descr="C:\Documents and Settings\Аня\Рабочий стол\картинки с антивир\1239079047_1239013149_pic_id26289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88524" y="3857628"/>
            <a:ext cx="2083611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i="1" dirty="0" smtClean="0"/>
              <a:t>Компьютерные вирусы, их свойства и классификация</a:t>
            </a:r>
            <a:endParaRPr lang="ru-RU" sz="4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64826"/>
          </a:xfrm>
        </p:spPr>
        <p:txBody>
          <a:bodyPr/>
          <a:lstStyle/>
          <a:p>
            <a:pPr algn="ctr">
              <a:buNone/>
            </a:pPr>
            <a:r>
              <a:rPr lang="ru-RU" sz="2800" b="1" i="1" u="sng" dirty="0" smtClean="0"/>
              <a:t>  Свойства </a:t>
            </a:r>
            <a:r>
              <a:rPr lang="ru-RU" sz="2800" b="1" i="1" u="sng" dirty="0" smtClean="0"/>
              <a:t>компьютерных вирусов</a:t>
            </a:r>
            <a:endParaRPr lang="ru-RU" sz="2800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Аня\Рабочий стол\картинки вирусы\anti-vir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000372"/>
            <a:ext cx="5000660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Documents and Settings\Аня\Рабочий стол\картинки с антивир\1241257371_big_box_av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3" y="1000108"/>
            <a:ext cx="2019497" cy="2143140"/>
          </a:xfrm>
          <a:prstGeom prst="rect">
            <a:avLst/>
          </a:prstGeom>
          <a:noFill/>
        </p:spPr>
      </p:pic>
      <p:pic>
        <p:nvPicPr>
          <p:cNvPr id="15363" name="Picture 3" descr="C:\Documents and Settings\Аня\Рабочий стол\картинки вирусы\avi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643182"/>
            <a:ext cx="2000264" cy="1928826"/>
          </a:xfrm>
          <a:prstGeom prst="rect">
            <a:avLst/>
          </a:prstGeom>
          <a:noFill/>
        </p:spPr>
      </p:pic>
      <p:pic>
        <p:nvPicPr>
          <p:cNvPr id="15364" name="Picture 4" descr="C:\Documents and Settings\Аня\Рабочий стол\картинки вирусы\20353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500570"/>
            <a:ext cx="2376486" cy="18348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3143272"/>
          </a:xfrm>
        </p:spPr>
        <p:txBody>
          <a:bodyPr/>
          <a:lstStyle/>
          <a:p>
            <a:r>
              <a:rPr lang="ru-RU" b="1" i="1" dirty="0" smtClean="0"/>
              <a:t>Что такое компьютерный вирус? Формальное определение этого понятия до сих пор не придумано, и есть серьезные сомнения, что оно вообще может быть дано. Многочисленные попытки дать «современное» определение вируса не привели к успеху. Прежде всего, вирус - это программа. </a:t>
            </a:r>
            <a:endParaRPr lang="ru-RU" dirty="0"/>
          </a:p>
        </p:txBody>
      </p:sp>
      <p:pic>
        <p:nvPicPr>
          <p:cNvPr id="2050" name="Picture 2" descr="C:\Documents and Settings\Аня\Рабочий стол\картинки вирусы\kav-logo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214818"/>
            <a:ext cx="2857520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Вирус - программа, обладающая способностью к самовоспроизведению. Такая способность является единственным средством, присущим всем типам вирусов. Но не только вирусы способны к самовоспроизведению. Любая операционная система и еще множество программ способны создавать собственные копии. Копии же вируса не только не обязаны полностью совпадать с оригиналом, но и могут вообще с ним не совпадать!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i="1" u="sng" dirty="0" smtClean="0"/>
              <a:t>Классификация вирусов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  В </a:t>
            </a:r>
            <a:r>
              <a:rPr lang="ru-RU" b="1" i="1" dirty="0" smtClean="0"/>
              <a:t>настоящее время известно более 5000 программных вирусов, их можно классифицировать по  следующим признакам:</a:t>
            </a:r>
            <a:endParaRPr lang="ru-RU" dirty="0" smtClean="0"/>
          </a:p>
          <a:p>
            <a:pPr lvl="0"/>
            <a:r>
              <a:rPr lang="ru-RU" b="1" i="1" dirty="0" smtClean="0"/>
              <a:t>среде обитания</a:t>
            </a:r>
            <a:endParaRPr lang="ru-RU" dirty="0" smtClean="0"/>
          </a:p>
          <a:p>
            <a:pPr lvl="0"/>
            <a:r>
              <a:rPr lang="ru-RU" b="1" i="1" dirty="0" smtClean="0"/>
              <a:t>способу заражения среды обитания</a:t>
            </a:r>
            <a:endParaRPr lang="ru-RU" dirty="0" smtClean="0"/>
          </a:p>
          <a:p>
            <a:pPr lvl="0"/>
            <a:r>
              <a:rPr lang="ru-RU" b="1" i="1" dirty="0" smtClean="0"/>
              <a:t>воздействию</a:t>
            </a:r>
            <a:endParaRPr lang="ru-RU" dirty="0" smtClean="0"/>
          </a:p>
          <a:p>
            <a:pPr lvl="0"/>
            <a:r>
              <a:rPr lang="ru-RU" b="1" i="1" dirty="0" smtClean="0"/>
              <a:t>особенностям алгоритма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2143140"/>
          </a:xfrm>
        </p:spPr>
        <p:txBody>
          <a:bodyPr/>
          <a:lstStyle/>
          <a:p>
            <a:r>
              <a:rPr lang="ru-RU" b="1" i="1" dirty="0" smtClean="0"/>
              <a:t>В зависимости от среды обитания вирусы можно разделить на сетевые, файловые, загрузочные и </a:t>
            </a:r>
            <a:r>
              <a:rPr lang="ru-RU" b="1" i="1" dirty="0" err="1" smtClean="0"/>
              <a:t>файлово-загрузочные</a:t>
            </a:r>
            <a:r>
              <a:rPr lang="ru-RU" b="1" i="1" dirty="0" smtClean="0"/>
              <a:t>. Сетевые вирусы распространяются по различным компьютерным сетям. </a:t>
            </a:r>
            <a:endParaRPr lang="ru-RU" dirty="0"/>
          </a:p>
        </p:txBody>
      </p:sp>
      <p:pic>
        <p:nvPicPr>
          <p:cNvPr id="3074" name="Picture 2" descr="C:\Documents and Settings\Аня\Рабочий стол\картинки с антивир\dr.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571877"/>
            <a:ext cx="4071936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По способу заражения вирусы делятся на резидентные и нерезидентные. Резидентный вирус при заражении (инфицировании) компьютера оставляет в оперативной памяти свою резидентную часть, которая потом перехватывает обращение операционной системы к объектам заражения (файлам, загрузочным секторам дисков и т. п.) и внедряется в них. Резидентные вирусы находятся в памяти и являются активными вплоть до выключения или перезагрузки компьютера. Нерезидентные вирусы не заражают память компьютера и являются активными ограниченное время.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   По </a:t>
            </a:r>
            <a:r>
              <a:rPr lang="ru-RU" b="1" i="1" dirty="0" smtClean="0"/>
              <a:t>степени воздействия вирусы можно разделить на следующие виды:</a:t>
            </a:r>
            <a:endParaRPr lang="ru-RU" dirty="0" smtClean="0"/>
          </a:p>
          <a:p>
            <a:pPr lvl="0"/>
            <a:r>
              <a:rPr lang="ru-RU" b="1" i="1" dirty="0" smtClean="0"/>
              <a:t>неопасные, не мешающие работе компьютера, но уменьшающие объем свободной оперативной памяти и памяти на дисках, действия таких вирусов проявляются в каких-либо графических  или звуковых эффектах</a:t>
            </a:r>
            <a:endParaRPr lang="ru-RU" dirty="0" smtClean="0"/>
          </a:p>
          <a:p>
            <a:pPr lvl="0"/>
            <a:r>
              <a:rPr lang="ru-RU" b="1" i="1" dirty="0" smtClean="0"/>
              <a:t>опасные вирусы, которые могут привести к различным нарушениям в работе компьютера</a:t>
            </a:r>
            <a:endParaRPr lang="ru-RU" dirty="0" smtClean="0"/>
          </a:p>
          <a:p>
            <a:pPr lvl="0"/>
            <a:r>
              <a:rPr lang="ru-RU" b="1" i="1" dirty="0" smtClean="0"/>
              <a:t>очень опасные, воздействие которых может привести к потере программ, уничтожению данных, стиранию информации в системных областях диска.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1179</Words>
  <Application>Microsoft Office PowerPoint</Application>
  <PresentationFormat>Экран (4:3)</PresentationFormat>
  <Paragraphs>73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Поток</vt:lpstr>
      <vt:lpstr>«Программы защиты от вирусов»</vt:lpstr>
      <vt:lpstr> Введение </vt:lpstr>
      <vt:lpstr>    Компьютерные вирусы, их свойства и классификация</vt:lpstr>
      <vt:lpstr>Слайд 4</vt:lpstr>
      <vt:lpstr>Слайд 5</vt:lpstr>
      <vt:lpstr> Классификация вирусов</vt:lpstr>
      <vt:lpstr>Слайд 7</vt:lpstr>
      <vt:lpstr>Слайд 8</vt:lpstr>
      <vt:lpstr>Слайд 9</vt:lpstr>
      <vt:lpstr> </vt:lpstr>
      <vt:lpstr> Полиморфные вирусы  </vt:lpstr>
      <vt:lpstr>Стелс-вирусы </vt:lpstr>
      <vt:lpstr>Троянские кони</vt:lpstr>
      <vt:lpstr>Слайд 14</vt:lpstr>
      <vt:lpstr>Слайд 15</vt:lpstr>
      <vt:lpstr> Признаки появления вирусов</vt:lpstr>
      <vt:lpstr>   </vt:lpstr>
      <vt:lpstr>Слайд 18</vt:lpstr>
      <vt:lpstr> Антивирусные программы  </vt:lpstr>
      <vt:lpstr> AIDSTEST</vt:lpstr>
      <vt:lpstr>Слайд 21</vt:lpstr>
      <vt:lpstr> DOCTOR WEB</vt:lpstr>
      <vt:lpstr>Слайд 23</vt:lpstr>
      <vt:lpstr>   Microsoft Antivirus</vt:lpstr>
      <vt:lpstr>   ADINF</vt:lpstr>
      <vt:lpstr>Слайд 26</vt:lpstr>
      <vt:lpstr> Заключение </vt:lpstr>
      <vt:lpstr>Слайд 28</vt:lpstr>
      <vt:lpstr>Слайд 29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«Программы защиты от вирусов»</dc:title>
  <dc:creator>SPA</dc:creator>
  <cp:lastModifiedBy>SPA</cp:lastModifiedBy>
  <cp:revision>16</cp:revision>
  <dcterms:created xsi:type="dcterms:W3CDTF">2010-05-20T12:46:47Z</dcterms:created>
  <dcterms:modified xsi:type="dcterms:W3CDTF">2010-05-20T15:19:31Z</dcterms:modified>
</cp:coreProperties>
</file>