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0C5ED4B-1265-4D00-9E91-D67DC7A07CB4}" type="datetimeFigureOut">
              <a:rPr lang="ru-RU" smtClean="0"/>
              <a:t>26.05.2010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00F4406-3429-47CF-8857-2B4BC193651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C5ED4B-1265-4D00-9E91-D67DC7A07CB4}" type="datetimeFigureOut">
              <a:rPr lang="ru-RU" smtClean="0"/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F4406-3429-47CF-8857-2B4BC19365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C5ED4B-1265-4D00-9E91-D67DC7A07CB4}" type="datetimeFigureOut">
              <a:rPr lang="ru-RU" smtClean="0"/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F4406-3429-47CF-8857-2B4BC19365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C5ED4B-1265-4D00-9E91-D67DC7A07CB4}" type="datetimeFigureOut">
              <a:rPr lang="ru-RU" smtClean="0"/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F4406-3429-47CF-8857-2B4BC19365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0C5ED4B-1265-4D00-9E91-D67DC7A07CB4}" type="datetimeFigureOut">
              <a:rPr lang="ru-RU" smtClean="0"/>
              <a:t>26.05.2010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00F4406-3429-47CF-8857-2B4BC193651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C5ED4B-1265-4D00-9E91-D67DC7A07CB4}" type="datetimeFigureOut">
              <a:rPr lang="ru-RU" smtClean="0"/>
              <a:t>26.05.2010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00F4406-3429-47CF-8857-2B4BC193651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C5ED4B-1265-4D00-9E91-D67DC7A07CB4}" type="datetimeFigureOut">
              <a:rPr lang="ru-RU" smtClean="0"/>
              <a:t>26.05.2010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00F4406-3429-47CF-8857-2B4BC19365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C5ED4B-1265-4D00-9E91-D67DC7A07CB4}" type="datetimeFigureOut">
              <a:rPr lang="ru-RU" smtClean="0"/>
              <a:t>26.05.2010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F4406-3429-47CF-8857-2B4BC193651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C5ED4B-1265-4D00-9E91-D67DC7A07CB4}" type="datetimeFigureOut">
              <a:rPr lang="ru-RU" smtClean="0"/>
              <a:t>26.05.2010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F4406-3429-47CF-8857-2B4BC19365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0C5ED4B-1265-4D00-9E91-D67DC7A07CB4}" type="datetimeFigureOut">
              <a:rPr lang="ru-RU" smtClean="0"/>
              <a:t>26.05.2010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00F4406-3429-47CF-8857-2B4BC193651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0C5ED4B-1265-4D00-9E91-D67DC7A07CB4}" type="datetimeFigureOut">
              <a:rPr lang="ru-RU" smtClean="0"/>
              <a:t>26.05.2010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00F4406-3429-47CF-8857-2B4BC193651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0C5ED4B-1265-4D00-9E91-D67DC7A07CB4}" type="datetimeFigureOut">
              <a:rPr lang="ru-RU" smtClean="0"/>
              <a:t>26.05.2010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00F4406-3429-47CF-8857-2B4BC193651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Прием простых заказных отправлений</a:t>
            </a: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учащейся </a:t>
            </a:r>
          </a:p>
          <a:p>
            <a:r>
              <a:rPr lang="ru-RU" dirty="0" smtClean="0"/>
              <a:t>г</a:t>
            </a:r>
            <a:r>
              <a:rPr lang="ru-RU" dirty="0" smtClean="0"/>
              <a:t>руппы 5 </a:t>
            </a:r>
            <a:r>
              <a:rPr lang="ru-RU" dirty="0" err="1" smtClean="0"/>
              <a:t>опс</a:t>
            </a:r>
            <a:endParaRPr lang="ru-RU" dirty="0" smtClean="0"/>
          </a:p>
          <a:p>
            <a:r>
              <a:rPr lang="ru-RU" dirty="0" err="1" smtClean="0"/>
              <a:t>Барвицкая</a:t>
            </a:r>
            <a:r>
              <a:rPr lang="ru-RU" dirty="0" smtClean="0"/>
              <a:t> Алеся Юрьевна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8140" y="785794"/>
            <a:ext cx="790772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8140" y="785794"/>
            <a:ext cx="790772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8140" y="785794"/>
            <a:ext cx="790772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8140" y="785794"/>
            <a:ext cx="790772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8140" y="785794"/>
            <a:ext cx="7907720" cy="538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8140" y="785794"/>
            <a:ext cx="790772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8140" y="785794"/>
            <a:ext cx="790772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8140" y="714356"/>
            <a:ext cx="790772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8140" y="714356"/>
            <a:ext cx="790772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8140" y="785794"/>
            <a:ext cx="7907720" cy="538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8672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Простые отправления письменной корреспонденции в отделениях почтовой связи принимаются посредством опускания в почтовые ящики. Простые отправления письменной корреспонденции, которые по своим размерам невозможно опустить в почтовый ящик, регистрируемые отправления письменной корреспонденции с оттисками маркировальных (франкировальных) машин и иных знаков, наносимых на отправления письменной корреспонденции вместо почтовых марок, принимаются в операционных окнах.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При приеме одновременно пяти и более заказных отправлений письменной корреспонденции отправителем составляется список ф. ПС103 в двух экземплярах.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спец.тех - квитанц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500174"/>
            <a:ext cx="7023224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При приеме заказных отправлений письменной корреспонденции работник отделения почтовой связи: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 smtClean="0"/>
              <a:t>Проверяет порядок </a:t>
            </a:r>
            <a:r>
              <a:rPr lang="ru-RU" dirty="0" err="1" smtClean="0"/>
              <a:t>адресования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Взвешивает почтовое отправление (за исключением почтовых карточек)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Определяет сумму платы за пересылку.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На </a:t>
            </a:r>
            <a:r>
              <a:rPr lang="ru-RU" dirty="0" smtClean="0"/>
              <a:t>сумму платы за пересылку в правом верхнем углу заказного отправления письменной корреспонденции наклеиваются почтовые марки Республики Беларусь, которые погашаются оттиском календарного штемпеля. В качестве знаков почтовой оплаты используются оттиски маркировальных (франкировальных) машин.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8672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При приеме заказного отправления письменной корреспонденции под адресом отправителя наклеивается </a:t>
            </a:r>
            <a:r>
              <a:rPr lang="ru-RU" dirty="0" err="1" smtClean="0"/>
              <a:t>стикер</a:t>
            </a:r>
            <a:r>
              <a:rPr lang="ru-RU" dirty="0" smtClean="0"/>
              <a:t> </a:t>
            </a:r>
            <a:r>
              <a:rPr lang="ru-RU" dirty="0" err="1" smtClean="0"/>
              <a:t>штрихкода</a:t>
            </a:r>
            <a:r>
              <a:rPr lang="ru-RU" dirty="0" smtClean="0"/>
              <a:t>, который является номером почтового отправления. Оттиск календарного штемпеля проставляется в верхнем правом углу почтового отправления. В объектах почтовой связи, оснащенных СКС, </a:t>
            </a:r>
            <a:r>
              <a:rPr lang="ru-RU" dirty="0" err="1" smtClean="0"/>
              <a:t>стикер</a:t>
            </a:r>
            <a:r>
              <a:rPr lang="ru-RU" dirty="0" smtClean="0"/>
              <a:t> </a:t>
            </a:r>
            <a:r>
              <a:rPr lang="ru-RU" dirty="0" err="1" smtClean="0"/>
              <a:t>штрихкода</a:t>
            </a:r>
            <a:r>
              <a:rPr lang="ru-RU" dirty="0" smtClean="0"/>
              <a:t> считывается с почтового оправления и отправителю выдается квитанция СКС. В объектах почтовой связи, не оснащенных СКС, выдается квитанция ф. ПС3, номер которой соответствует номеру, указанному на </a:t>
            </a:r>
            <a:r>
              <a:rPr lang="ru-RU" dirty="0" err="1" smtClean="0"/>
              <a:t>стикере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Образец квитанции ф.ПС3</a:t>
            </a:r>
            <a:endParaRPr lang="ru-RU" dirty="0"/>
          </a:p>
        </p:txBody>
      </p:sp>
      <p:pic>
        <p:nvPicPr>
          <p:cNvPr id="4" name="Содержимое 3" descr="спец.тех - квита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714488"/>
            <a:ext cx="4929222" cy="464347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На сумму платы отправителю выдается дополнительно квитанция СКС, а при его отсутствии – квитанция ф. 1.</a:t>
            </a:r>
            <a:endParaRPr lang="ru-RU" sz="2400" dirty="0"/>
          </a:p>
        </p:txBody>
      </p:sp>
      <p:pic>
        <p:nvPicPr>
          <p:cNvPr id="4" name="Содержимое 3" descr="спец.тех - кв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714488"/>
            <a:ext cx="6215106" cy="474027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790772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8140" y="785794"/>
            <a:ext cx="790772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8140" y="785794"/>
            <a:ext cx="790772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34</TotalTime>
  <Words>254</Words>
  <Application>Microsoft Office PowerPoint</Application>
  <PresentationFormat>Экран (4:3)</PresentationFormat>
  <Paragraphs>14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Литейная</vt:lpstr>
      <vt:lpstr>Прием простых заказных отправлений</vt:lpstr>
      <vt:lpstr>Слайд 2</vt:lpstr>
      <vt:lpstr>При приеме заказных отправлений письменной корреспонденции работник отделения почтовой связи: </vt:lpstr>
      <vt:lpstr>Слайд 4</vt:lpstr>
      <vt:lpstr>Образец квитанции ф.ПС3</vt:lpstr>
      <vt:lpstr>На сумму платы отправителю выдается дополнительно квитанция СКС, а при его отсутствии – квитанция ф. 1.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При приеме одновременно пяти и более заказных отправлений письменной корреспонденции отправителем составляется список ф. ПС103 в двух экземплярах.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 простых заказных отправлений</dc:title>
  <dc:creator>SPA</dc:creator>
  <cp:lastModifiedBy>SPA</cp:lastModifiedBy>
  <cp:revision>4</cp:revision>
  <dcterms:created xsi:type="dcterms:W3CDTF">2010-05-26T14:04:05Z</dcterms:created>
  <dcterms:modified xsi:type="dcterms:W3CDTF">2010-05-26T14:38:18Z</dcterms:modified>
</cp:coreProperties>
</file>