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91CA-E34C-4A61-8D6C-41FCCC061BB6}" type="datetimeFigureOut">
              <a:rPr lang="ru-RU" smtClean="0"/>
              <a:t>24.05.2010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A083E-B16E-4174-8E52-73DF952814F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91CA-E34C-4A61-8D6C-41FCCC061BB6}" type="datetimeFigureOut">
              <a:rPr lang="ru-RU" smtClean="0"/>
              <a:t>24.05.2010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A083E-B16E-4174-8E52-73DF952814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91CA-E34C-4A61-8D6C-41FCCC061BB6}" type="datetimeFigureOut">
              <a:rPr lang="ru-RU" smtClean="0"/>
              <a:t>24.05.2010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A083E-B16E-4174-8E52-73DF952814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91CA-E34C-4A61-8D6C-41FCCC061BB6}" type="datetimeFigureOut">
              <a:rPr lang="ru-RU" smtClean="0"/>
              <a:t>24.05.2010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A083E-B16E-4174-8E52-73DF952814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91CA-E34C-4A61-8D6C-41FCCC061BB6}" type="datetimeFigureOut">
              <a:rPr lang="ru-RU" smtClean="0"/>
              <a:t>24.05.2010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76A083E-B16E-4174-8E52-73DF952814F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91CA-E34C-4A61-8D6C-41FCCC061BB6}" type="datetimeFigureOut">
              <a:rPr lang="ru-RU" smtClean="0"/>
              <a:t>24.05.2010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A083E-B16E-4174-8E52-73DF952814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91CA-E34C-4A61-8D6C-41FCCC061BB6}" type="datetimeFigureOut">
              <a:rPr lang="ru-RU" smtClean="0"/>
              <a:t>24.05.2010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A083E-B16E-4174-8E52-73DF952814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91CA-E34C-4A61-8D6C-41FCCC061BB6}" type="datetimeFigureOut">
              <a:rPr lang="ru-RU" smtClean="0"/>
              <a:t>24.05.2010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A083E-B16E-4174-8E52-73DF952814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91CA-E34C-4A61-8D6C-41FCCC061BB6}" type="datetimeFigureOut">
              <a:rPr lang="ru-RU" smtClean="0"/>
              <a:t>24.05.2010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A083E-B16E-4174-8E52-73DF952814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91CA-E34C-4A61-8D6C-41FCCC061BB6}" type="datetimeFigureOut">
              <a:rPr lang="ru-RU" smtClean="0"/>
              <a:t>24.05.2010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A083E-B16E-4174-8E52-73DF952814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91CA-E34C-4A61-8D6C-41FCCC061BB6}" type="datetimeFigureOut">
              <a:rPr lang="ru-RU" smtClean="0"/>
              <a:t>24.05.2010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A083E-B16E-4174-8E52-73DF952814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1F191CA-E34C-4A61-8D6C-41FCCC061BB6}" type="datetimeFigureOut">
              <a:rPr lang="ru-RU" smtClean="0"/>
              <a:t>24.05.2010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76A083E-B16E-4174-8E52-73DF952814FC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&#1040;&#1085;&#1103;\&#1056;&#1072;&#1073;&#1086;&#1095;&#1080;&#1081;%20&#1089;&#1090;&#1086;&#1083;\&#1101;&#1089;&#1086;%20&#1074;&#1085;&#1091;&#1090;&#1088;&#1077;&#1085;&#1085;&#1080;&#1077;%20&#1080;&#1089;&#1093;&#1086;&#1076;&#1103;&#1097;&#1080;&#1077;%20&#1087;&#1086;&#1095;&#1090;&#1086;&#1074;&#1099;&#1077;%20&#1086;&#1090;&#1087;&#1088;&#1072;&#1074;&#1083;&#1077;&#1085;&#1080;&#1103;\&#1079;&#1072;&#1082;&#1072;&#1079;&#1085;&#1072;&#1103;%20&#1082;&#1086;&#1088;&#1088;&#1077;&#1089;&#1087;&#1086;&#1085;&#1076;&#1077;&#1085;&#1094;&#1080;&#1103;.wmv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071546"/>
            <a:ext cx="8229600" cy="2128854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>Порядок приема простой и заказной корреспонденции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Выполнила учащийся группы 5ОПС</a:t>
            </a:r>
          </a:p>
          <a:p>
            <a:r>
              <a:rPr lang="ru-RU" dirty="0" smtClean="0"/>
              <a:t>Борук Анна Александровна </a:t>
            </a:r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Порядок приема заказной корреспонденции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ru-RU" b="1" i="1" dirty="0" smtClean="0"/>
              <a:t>    При </a:t>
            </a:r>
            <a:r>
              <a:rPr lang="ru-RU" b="1" i="1" dirty="0" smtClean="0"/>
              <a:t>приеме заказных отправлений письменной корреспонденции работник отделения почтовой связи проверяет порядок </a:t>
            </a:r>
            <a:r>
              <a:rPr lang="ru-RU" b="1" i="1" dirty="0" err="1" smtClean="0"/>
              <a:t>адресования</a:t>
            </a:r>
            <a:r>
              <a:rPr lang="ru-RU" b="1" i="1" dirty="0" smtClean="0"/>
              <a:t>, взвешивает почтовое отправление, определяет сумму платы за пересылку.</a:t>
            </a:r>
            <a:endParaRPr lang="ru-RU" dirty="0" smtClean="0"/>
          </a:p>
          <a:p>
            <a:pPr>
              <a:buNone/>
            </a:pPr>
            <a:r>
              <a:rPr lang="ru-RU" b="1" i="1" dirty="0" smtClean="0"/>
              <a:t>    На </a:t>
            </a:r>
            <a:r>
              <a:rPr lang="ru-RU" b="1" i="1" dirty="0" smtClean="0"/>
              <a:t>сумму платы за пересылку в правом верхнем углу  заказного отправления    письменной  корреспонденции наклеиваются  почтовые  марки РБ, которые погашаются  оттиском календарного штемпеля. В качестве знаков почтовой оплаты используются оттиски маркировальных машин.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Аня- Рефераты\МАРКИ\Kol1_small[1]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2071678"/>
            <a:ext cx="3071834" cy="2286016"/>
          </a:xfrm>
          <a:prstGeom prst="rect">
            <a:avLst/>
          </a:prstGeom>
          <a:noFill/>
        </p:spPr>
      </p:pic>
      <p:pic>
        <p:nvPicPr>
          <p:cNvPr id="1027" name="Picture 3" descr="D:\Аня- Рефераты\МАРКИ\Kol20_small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3214686"/>
            <a:ext cx="3286148" cy="242889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3714776"/>
          </a:xfrm>
        </p:spPr>
        <p:txBody>
          <a:bodyPr/>
          <a:lstStyle/>
          <a:p>
            <a:pPr>
              <a:buNone/>
            </a:pPr>
            <a:r>
              <a:rPr lang="ru-RU" b="1" i="1" dirty="0" smtClean="0"/>
              <a:t>    При </a:t>
            </a:r>
            <a:r>
              <a:rPr lang="ru-RU" b="1" i="1" dirty="0" smtClean="0"/>
              <a:t>приеме заказного отправления письменной корреспонденции под адресом отправителя наклеивается   </a:t>
            </a:r>
            <a:r>
              <a:rPr lang="ru-RU" b="1" i="1" dirty="0" err="1" smtClean="0"/>
              <a:t>стикер</a:t>
            </a:r>
            <a:r>
              <a:rPr lang="ru-RU" b="1" i="1" dirty="0" smtClean="0"/>
              <a:t> </a:t>
            </a:r>
            <a:r>
              <a:rPr lang="ru-RU" b="1" i="1" dirty="0" err="1" smtClean="0"/>
              <a:t>штрихкода</a:t>
            </a:r>
            <a:r>
              <a:rPr lang="ru-RU" b="1" i="1" dirty="0" smtClean="0"/>
              <a:t>, который является  номером почтового отправления. Оттиск календарного штемпеля проставляется в правом верхнем углу почтового отправления. В объектах почтовой связи, оснащенных СКС</a:t>
            </a:r>
            <a:endParaRPr lang="ru-RU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5143512"/>
            <a:ext cx="329565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заказная корреспонденция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2844" y="142852"/>
            <a:ext cx="8858313" cy="65722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1428760"/>
          </a:xfrm>
        </p:spPr>
        <p:txBody>
          <a:bodyPr/>
          <a:lstStyle/>
          <a:p>
            <a:pPr>
              <a:buNone/>
            </a:pPr>
            <a:r>
              <a:rPr lang="ru-RU" b="1" i="1" dirty="0" smtClean="0"/>
              <a:t>	В </a:t>
            </a:r>
            <a:r>
              <a:rPr lang="ru-RU" b="1" i="1" dirty="0" smtClean="0"/>
              <a:t>объектах почтовой связи, не оснащенных СКС, выдается квитанция ф. ПС3</a:t>
            </a:r>
            <a:endParaRPr lang="ru-R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714480" y="2071678"/>
            <a:ext cx="5143536" cy="3857652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1428760"/>
          </a:xfrm>
        </p:spPr>
        <p:txBody>
          <a:bodyPr/>
          <a:lstStyle/>
          <a:p>
            <a:pPr>
              <a:buNone/>
            </a:pPr>
            <a:r>
              <a:rPr lang="ru-RU" b="1" i="1" dirty="0" smtClean="0"/>
              <a:t>	На </a:t>
            </a:r>
            <a:r>
              <a:rPr lang="ru-RU" b="1" i="1" dirty="0" smtClean="0"/>
              <a:t>сумму платы отправителю выдается дополнительно квитанция СКС, а при его отсутствии – квитанция  ф. 1.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571604" y="1928802"/>
            <a:ext cx="5286412" cy="4214842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14620"/>
            <a:ext cx="8229600" cy="1143000"/>
          </a:xfrm>
        </p:spPr>
        <p:txBody>
          <a:bodyPr>
            <a:noAutofit/>
          </a:bodyPr>
          <a:lstStyle/>
          <a:p>
            <a:r>
              <a:rPr lang="ru-RU" sz="9600" dirty="0" smtClean="0"/>
              <a:t>Конец</a:t>
            </a:r>
            <a:endParaRPr lang="ru-RU" sz="9600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50</TotalTime>
  <Words>116</Words>
  <Application>Microsoft Office PowerPoint</Application>
  <PresentationFormat>Экран (4:3)</PresentationFormat>
  <Paragraphs>10</Paragraphs>
  <Slides>8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Порядок приема простой и заказной корреспонденции</vt:lpstr>
      <vt:lpstr>Порядок приема заказной корреспонденции</vt:lpstr>
      <vt:lpstr>Слайд 3</vt:lpstr>
      <vt:lpstr>Слайд 4</vt:lpstr>
      <vt:lpstr>Слайд 5</vt:lpstr>
      <vt:lpstr>Слайд 6</vt:lpstr>
      <vt:lpstr>Слайд 7</vt:lpstr>
      <vt:lpstr>Конец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Порядок приема простой и заказной корреспонденции</dc:title>
  <dc:creator>SPA</dc:creator>
  <cp:lastModifiedBy>SPA</cp:lastModifiedBy>
  <cp:revision>6</cp:revision>
  <dcterms:created xsi:type="dcterms:W3CDTF">2010-05-24T11:52:28Z</dcterms:created>
  <dcterms:modified xsi:type="dcterms:W3CDTF">2010-05-24T12:43:01Z</dcterms:modified>
</cp:coreProperties>
</file>